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3" r:id="rId8"/>
    <p:sldId id="264" r:id="rId9"/>
    <p:sldId id="262" r:id="rId10"/>
    <p:sldId id="265" r:id="rId11"/>
    <p:sldId id="266" r:id="rId12"/>
    <p:sldId id="267" r:id="rId13"/>
    <p:sldId id="269" r:id="rId14"/>
    <p:sldId id="270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274-2DDA-41ED-8A2F-1E50267983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71A7-2785-4B42-92C5-CD546E5A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5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274-2DDA-41ED-8A2F-1E50267983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71A7-2785-4B42-92C5-CD546E5A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7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274-2DDA-41ED-8A2F-1E50267983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71A7-2785-4B42-92C5-CD546E5A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4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274-2DDA-41ED-8A2F-1E50267983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71A7-2785-4B42-92C5-CD546E5A52E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23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274-2DDA-41ED-8A2F-1E50267983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71A7-2785-4B42-92C5-CD546E5A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0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274-2DDA-41ED-8A2F-1E50267983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71A7-2785-4B42-92C5-CD546E5A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9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274-2DDA-41ED-8A2F-1E50267983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71A7-2785-4B42-92C5-CD546E5A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9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274-2DDA-41ED-8A2F-1E50267983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71A7-2785-4B42-92C5-CD546E5A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08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274-2DDA-41ED-8A2F-1E50267983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71A7-2785-4B42-92C5-CD546E5A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2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274-2DDA-41ED-8A2F-1E50267983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71A7-2785-4B42-92C5-CD546E5A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274-2DDA-41ED-8A2F-1E50267983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71A7-2785-4B42-92C5-CD546E5A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9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274-2DDA-41ED-8A2F-1E50267983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71A7-2785-4B42-92C5-CD546E5A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1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274-2DDA-41ED-8A2F-1E50267983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71A7-2785-4B42-92C5-CD546E5A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6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274-2DDA-41ED-8A2F-1E50267983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71A7-2785-4B42-92C5-CD546E5A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5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274-2DDA-41ED-8A2F-1E50267983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71A7-2785-4B42-92C5-CD546E5A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3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274-2DDA-41ED-8A2F-1E50267983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71A7-2785-4B42-92C5-CD546E5A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274-2DDA-41ED-8A2F-1E50267983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71A7-2785-4B42-92C5-CD546E5A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3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6AB7274-2DDA-41ED-8A2F-1E50267983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20571A7-2785-4B42-92C5-CD546E5A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8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397000"/>
            <a:ext cx="9440034" cy="1828801"/>
          </a:xfrm>
        </p:spPr>
        <p:txBody>
          <a:bodyPr/>
          <a:lstStyle/>
          <a:p>
            <a:r>
              <a:rPr lang="en-US" dirty="0" smtClean="0"/>
              <a:t>Safety Audits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330486"/>
            <a:ext cx="9440034" cy="29964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to prepare and what to expect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1800" dirty="0" smtClean="0"/>
              <a:t>Presented by Scott Cole, CSP, SMS, CHST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085" y="3856182"/>
            <a:ext cx="39052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5219150" cy="501009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400" dirty="0" smtClean="0"/>
              <a:t>Communications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Leadership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Workers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/>
              <a:t>C</a:t>
            </a:r>
            <a:r>
              <a:rPr lang="en-US" sz="2400" dirty="0" smtClean="0"/>
              <a:t>ontractors</a:t>
            </a:r>
            <a:endParaRPr lang="en-US" sz="2400" dirty="0" smtClean="0"/>
          </a:p>
          <a:p>
            <a:pPr marL="36900" indent="0">
              <a:buNone/>
            </a:pPr>
            <a:endParaRPr lang="en-US" sz="2400" dirty="0" smtClean="0"/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 smtClean="0"/>
              <a:t>Physical Considerations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Housekeeping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Paths of travel</a:t>
            </a:r>
          </a:p>
          <a:p>
            <a:pPr marL="36900" indent="0">
              <a:buNone/>
            </a:pPr>
            <a:endParaRPr lang="en-US" sz="24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55795" y="1732449"/>
            <a:ext cx="4706532" cy="401256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sz="2400" dirty="0" smtClean="0"/>
              <a:t>Interviews</a:t>
            </a:r>
          </a:p>
          <a:p>
            <a:pPr marL="36900" indent="0">
              <a:buFont typeface="Wingdings 2" charset="2"/>
              <a:buNone/>
            </a:pPr>
            <a:r>
              <a:rPr lang="en-US" sz="2400" dirty="0"/>
              <a:t>	</a:t>
            </a:r>
            <a:r>
              <a:rPr lang="en-US" sz="2400" dirty="0" smtClean="0"/>
              <a:t>Employees</a:t>
            </a:r>
          </a:p>
          <a:p>
            <a:pPr marL="36900" indent="0">
              <a:buFont typeface="Wingdings 2" charset="2"/>
              <a:buNone/>
            </a:pPr>
            <a:r>
              <a:rPr lang="en-US" sz="2400" dirty="0"/>
              <a:t>	</a:t>
            </a:r>
            <a:r>
              <a:rPr lang="en-US" sz="2400" dirty="0" smtClean="0"/>
              <a:t>Employee Representatives</a:t>
            </a:r>
          </a:p>
          <a:p>
            <a:pPr marL="36900" indent="0">
              <a:buFont typeface="Wingdings 2" charset="2"/>
              <a:buNone/>
            </a:pPr>
            <a:r>
              <a:rPr lang="en-US" sz="2400" dirty="0"/>
              <a:t>	</a:t>
            </a:r>
            <a:r>
              <a:rPr lang="en-US" sz="2400" dirty="0" smtClean="0"/>
              <a:t>Supervisor</a:t>
            </a:r>
          </a:p>
          <a:p>
            <a:pPr marL="36900" indent="0">
              <a:buFont typeface="Wingdings 2" charset="2"/>
              <a:buNone/>
            </a:pPr>
            <a:r>
              <a:rPr lang="en-US" sz="2400" dirty="0"/>
              <a:t>	</a:t>
            </a:r>
            <a:r>
              <a:rPr lang="en-US" sz="2400" dirty="0" smtClean="0"/>
              <a:t>Vendors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  <a:p>
            <a:pPr marL="36900" indent="0">
              <a:buFont typeface="Wingdings 2" charset="2"/>
              <a:buNone/>
            </a:pPr>
            <a:r>
              <a:rPr lang="en-US" sz="240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9836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5219150" cy="501009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400" dirty="0"/>
              <a:t>Paperwork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Filing system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Organization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Retention rights</a:t>
            </a:r>
          </a:p>
          <a:p>
            <a:pPr marL="36900" indent="0">
              <a:buNone/>
            </a:pPr>
            <a:r>
              <a:rPr lang="en-US" sz="2400" dirty="0"/>
              <a:t>	Access offsite?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/>
              <a:t>				</a:t>
            </a:r>
            <a:r>
              <a:rPr lang="en-US" sz="2400" dirty="0" smtClean="0"/>
              <a:t>	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22413" y="420884"/>
            <a:ext cx="5219150" cy="623853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747" y="1653309"/>
            <a:ext cx="4655690" cy="44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3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Documentation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81583" y="2031423"/>
            <a:ext cx="5064665" cy="456334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400" dirty="0" smtClean="0"/>
              <a:t>Policies</a:t>
            </a:r>
            <a:endParaRPr lang="en-US" sz="2400" dirty="0"/>
          </a:p>
          <a:p>
            <a:pPr marL="36900" indent="0">
              <a:buNone/>
            </a:pPr>
            <a:r>
              <a:rPr lang="en-US" sz="2400" dirty="0" smtClean="0"/>
              <a:t>OSHA Logs</a:t>
            </a:r>
            <a:r>
              <a:rPr lang="en-US" sz="2400" dirty="0"/>
              <a:t>	</a:t>
            </a:r>
          </a:p>
          <a:p>
            <a:pPr marL="36900" indent="0">
              <a:buNone/>
            </a:pPr>
            <a:r>
              <a:rPr lang="en-US" sz="2400" dirty="0" smtClean="0"/>
              <a:t>Investigations</a:t>
            </a:r>
          </a:p>
          <a:p>
            <a:pPr marL="36900" indent="0">
              <a:buNone/>
            </a:pPr>
            <a:r>
              <a:rPr lang="en-US" sz="2400" dirty="0" smtClean="0"/>
              <a:t>First aid logs</a:t>
            </a:r>
            <a:endParaRPr lang="en-US" sz="2400" dirty="0"/>
          </a:p>
          <a:p>
            <a:pPr marL="36900" indent="0">
              <a:buNone/>
            </a:pPr>
            <a:r>
              <a:rPr lang="en-US" sz="2400" dirty="0" smtClean="0"/>
              <a:t>Training</a:t>
            </a:r>
            <a:endParaRPr lang="en-US" sz="2400" dirty="0"/>
          </a:p>
          <a:p>
            <a:pPr marL="36900" indent="0">
              <a:buNone/>
            </a:pPr>
            <a:r>
              <a:rPr lang="en-US" sz="2400" dirty="0" smtClean="0"/>
              <a:t>Manufacturer’s </a:t>
            </a:r>
            <a:r>
              <a:rPr lang="en-US" sz="2400" dirty="0"/>
              <a:t>documentation</a:t>
            </a:r>
          </a:p>
          <a:p>
            <a:pPr marL="36900" indent="0">
              <a:buNone/>
            </a:pPr>
            <a:r>
              <a:rPr lang="en-US" sz="2400" dirty="0" smtClean="0"/>
              <a:t>SOPs</a:t>
            </a:r>
          </a:p>
          <a:p>
            <a:pPr marL="36900" indent="0">
              <a:buNone/>
            </a:pPr>
            <a:r>
              <a:rPr lang="en-US" sz="2400" dirty="0" smtClean="0"/>
              <a:t>Committee </a:t>
            </a:r>
            <a:r>
              <a:rPr lang="en-US" sz="2400" dirty="0"/>
              <a:t>m</a:t>
            </a:r>
            <a:r>
              <a:rPr lang="en-US" sz="2400" dirty="0" smtClean="0"/>
              <a:t>eeting minutes</a:t>
            </a:r>
            <a:endParaRPr lang="en-US" sz="2400" dirty="0"/>
          </a:p>
          <a:p>
            <a:pPr marL="36900" indent="0">
              <a:buNone/>
            </a:pPr>
            <a:r>
              <a:rPr lang="en-US" dirty="0"/>
              <a:t>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194826" y="2031422"/>
            <a:ext cx="4895850" cy="4563341"/>
          </a:xfrm>
        </p:spPr>
        <p:txBody>
          <a:bodyPr/>
          <a:lstStyle/>
          <a:p>
            <a:pPr marL="36900" indent="0">
              <a:buNone/>
            </a:pPr>
            <a:r>
              <a:rPr lang="en-US" sz="2400" dirty="0" smtClean="0"/>
              <a:t>Inspections</a:t>
            </a:r>
          </a:p>
          <a:p>
            <a:pPr marL="36900" indent="0">
              <a:buNone/>
            </a:pPr>
            <a:r>
              <a:rPr lang="en-US" sz="2400" dirty="0" smtClean="0"/>
              <a:t>Maintenance</a:t>
            </a:r>
            <a:endParaRPr lang="en-US" sz="2400" dirty="0"/>
          </a:p>
          <a:p>
            <a:pPr marL="36900" indent="0">
              <a:buNone/>
            </a:pPr>
            <a:r>
              <a:rPr lang="en-US" sz="2400" dirty="0" smtClean="0"/>
              <a:t>Disciplinary </a:t>
            </a:r>
            <a:r>
              <a:rPr lang="en-US" sz="2400" dirty="0"/>
              <a:t>records</a:t>
            </a:r>
          </a:p>
          <a:p>
            <a:pPr marL="36900" indent="0">
              <a:buNone/>
            </a:pPr>
            <a:r>
              <a:rPr lang="en-US" sz="2400" dirty="0" smtClean="0"/>
              <a:t>Health </a:t>
            </a:r>
            <a:r>
              <a:rPr lang="en-US" sz="2400" dirty="0"/>
              <a:t>records</a:t>
            </a:r>
          </a:p>
          <a:p>
            <a:pPr marL="36900" indent="0">
              <a:buNone/>
            </a:pPr>
            <a:r>
              <a:rPr lang="en-US" sz="2400" dirty="0" smtClean="0"/>
              <a:t>Exposure </a:t>
            </a:r>
            <a:r>
              <a:rPr lang="en-US" sz="2400" dirty="0"/>
              <a:t>assessments</a:t>
            </a:r>
          </a:p>
          <a:p>
            <a:pPr marL="36900" indent="0">
              <a:buNone/>
            </a:pPr>
            <a:r>
              <a:rPr lang="en-US" sz="2400" dirty="0" smtClean="0"/>
              <a:t>Orientation records</a:t>
            </a:r>
          </a:p>
          <a:p>
            <a:pPr marL="36900" indent="0">
              <a:buNone/>
            </a:pPr>
            <a:r>
              <a:rPr lang="en-US" sz="2400" dirty="0" smtClean="0"/>
              <a:t>Previous audit records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5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 and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8"/>
            <a:ext cx="5570132" cy="4723769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lear and concise</a:t>
            </a:r>
          </a:p>
          <a:p>
            <a:pPr marL="36900" indent="0">
              <a:buNone/>
            </a:pPr>
            <a:endParaRPr lang="en-US" sz="2400" dirty="0" smtClean="0"/>
          </a:p>
          <a:p>
            <a:pPr marL="36900" indent="0">
              <a:buNone/>
            </a:pPr>
            <a:r>
              <a:rPr lang="en-US" sz="2400" dirty="0" smtClean="0"/>
              <a:t>Gives you the knowledge to learn more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 smtClean="0"/>
              <a:t>Prioritized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 smtClean="0"/>
              <a:t>Under cover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 smtClean="0"/>
              <a:t>Executive summary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203" y="2660073"/>
            <a:ext cx="3312318" cy="22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12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305" y="2162010"/>
            <a:ext cx="4588742" cy="30561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6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963" y="1117600"/>
            <a:ext cx="9586693" cy="466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04492" y="3041387"/>
            <a:ext cx="5064665" cy="1440873"/>
          </a:xfrm>
        </p:spPr>
        <p:txBody>
          <a:bodyPr/>
          <a:lstStyle/>
          <a:p>
            <a:pPr marL="36900" indent="0" algn="ctr">
              <a:buNone/>
            </a:pPr>
            <a:r>
              <a:rPr lang="en-US" dirty="0" smtClean="0"/>
              <a:t>Scott Cole</a:t>
            </a:r>
          </a:p>
          <a:p>
            <a:pPr marL="36900" indent="0" algn="ctr">
              <a:buNone/>
            </a:pPr>
            <a:r>
              <a:rPr lang="en-US" dirty="0" smtClean="0"/>
              <a:t>216-318-3878</a:t>
            </a:r>
          </a:p>
          <a:p>
            <a:pPr marL="36900" indent="0" algn="ctr">
              <a:buNone/>
            </a:pPr>
            <a:r>
              <a:rPr lang="en-US" dirty="0" smtClean="0"/>
              <a:t>colesafetyservices@yahoo.com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145" y="2498680"/>
            <a:ext cx="4696883" cy="25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3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you, Sponsor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324" y="2299854"/>
            <a:ext cx="6560704" cy="32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you, Sponsor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709" y="2207490"/>
            <a:ext cx="6859934" cy="306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and </a:t>
            </a:r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8"/>
            <a:ext cx="5791805" cy="492697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400" dirty="0"/>
              <a:t>R</a:t>
            </a:r>
            <a:r>
              <a:rPr lang="en-US" sz="2400" dirty="0" smtClean="0"/>
              <a:t>equired for certifications, registrations, licenses and insurance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/>
              <a:t>D</a:t>
            </a:r>
            <a:r>
              <a:rPr lang="en-US" sz="2400" dirty="0" smtClean="0"/>
              <a:t>evelop </a:t>
            </a:r>
            <a:r>
              <a:rPr lang="en-US" sz="2400" dirty="0"/>
              <a:t>and </a:t>
            </a:r>
            <a:r>
              <a:rPr lang="en-US" sz="2400" dirty="0" smtClean="0"/>
              <a:t>improve education and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Preparation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Conclusions</a:t>
            </a:r>
          </a:p>
          <a:p>
            <a:pPr marL="36900" indent="0">
              <a:buNone/>
            </a:pPr>
            <a:endParaRPr lang="en-US" sz="2400" dirty="0" smtClean="0"/>
          </a:p>
          <a:p>
            <a:pPr marL="36900" indent="0">
              <a:buNone/>
            </a:pPr>
            <a:r>
              <a:rPr lang="en-US" sz="2400" dirty="0" smtClean="0"/>
              <a:t>Duty of care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655" y="3440400"/>
            <a:ext cx="3413466" cy="170673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347841" y="1760692"/>
            <a:ext cx="4160668" cy="454891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400" dirty="0" smtClean="0"/>
              <a:t>Typically, annually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21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or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endParaRPr lang="en-US" sz="2400" dirty="0" smtClean="0"/>
          </a:p>
          <a:p>
            <a:pPr marL="36900" indent="0">
              <a:buNone/>
            </a:pPr>
            <a:r>
              <a:rPr lang="en-US" sz="2400" dirty="0" smtClean="0"/>
              <a:t>Audit</a:t>
            </a:r>
          </a:p>
          <a:p>
            <a:pPr marL="36900" indent="0">
              <a:buNone/>
            </a:pPr>
            <a:r>
              <a:rPr lang="en-US" sz="2400" dirty="0" smtClean="0"/>
              <a:t>	Focus on why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Focus on processes</a:t>
            </a:r>
            <a:r>
              <a:rPr lang="en-US" sz="2400" dirty="0"/>
              <a:t>	</a:t>
            </a:r>
            <a:endParaRPr lang="en-US" sz="2400" dirty="0" smtClean="0"/>
          </a:p>
          <a:p>
            <a:pPr marL="36900" indent="0">
              <a:buNone/>
            </a:pPr>
            <a:r>
              <a:rPr lang="en-US" sz="2400" dirty="0" smtClean="0"/>
              <a:t>	Qualitative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Complex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Create recommendations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3" y="1732449"/>
            <a:ext cx="4169544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en-US" sz="2400" dirty="0" smtClean="0"/>
          </a:p>
          <a:p>
            <a:pPr marL="36900" indent="0">
              <a:buNone/>
            </a:pPr>
            <a:r>
              <a:rPr lang="en-US" sz="2400" dirty="0" smtClean="0"/>
              <a:t>Inspection</a:t>
            </a:r>
          </a:p>
          <a:p>
            <a:pPr marL="450000" lvl="1" indent="0">
              <a:buNone/>
            </a:pPr>
            <a:r>
              <a:rPr lang="en-US" sz="2400" dirty="0" smtClean="0"/>
              <a:t>Focus on what</a:t>
            </a:r>
          </a:p>
          <a:p>
            <a:pPr marL="450000" lvl="1" indent="0">
              <a:buNone/>
            </a:pPr>
            <a:r>
              <a:rPr lang="en-US" sz="2400" dirty="0" smtClean="0"/>
              <a:t>Focus on actions</a:t>
            </a:r>
          </a:p>
          <a:p>
            <a:pPr marL="450000" lvl="1" indent="0">
              <a:buNone/>
            </a:pPr>
            <a:r>
              <a:rPr lang="en-US" sz="2400" dirty="0" smtClean="0"/>
              <a:t>Quantitative</a:t>
            </a:r>
          </a:p>
          <a:p>
            <a:pPr marL="450000" lvl="1" indent="0">
              <a:buNone/>
            </a:pPr>
            <a:r>
              <a:rPr lang="en-US" sz="2400" dirty="0" smtClean="0"/>
              <a:t>Simple</a:t>
            </a:r>
          </a:p>
          <a:p>
            <a:pPr marL="450000" lvl="1" indent="0">
              <a:buNone/>
            </a:pPr>
            <a:r>
              <a:rPr lang="en-US" sz="2400" dirty="0" smtClean="0"/>
              <a:t>Create 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62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8"/>
            <a:ext cx="5060497" cy="47699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400" dirty="0"/>
              <a:t>Provides an </a:t>
            </a:r>
            <a:r>
              <a:rPr lang="en-US" sz="2400" dirty="0" smtClean="0"/>
              <a:t>unbiased, external </a:t>
            </a:r>
            <a:r>
              <a:rPr lang="en-US" sz="2400" dirty="0"/>
              <a:t>and independent </a:t>
            </a:r>
            <a:r>
              <a:rPr lang="en-US" sz="2400" dirty="0" smtClean="0"/>
              <a:t>perspective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/>
              <a:t>Reduces </a:t>
            </a:r>
            <a:r>
              <a:rPr lang="en-US" sz="2400" dirty="0" smtClean="0"/>
              <a:t>risk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 smtClean="0"/>
              <a:t>Facilitates excellent educational advancement across the business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 smtClean="0"/>
              <a:t>Aligns management practices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598777" y="1732447"/>
            <a:ext cx="5060497" cy="47699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400" dirty="0"/>
              <a:t>Provides </a:t>
            </a:r>
            <a:r>
              <a:rPr lang="en-US" sz="2400" dirty="0" smtClean="0"/>
              <a:t>a consistent interpretation of policy</a:t>
            </a:r>
            <a:endParaRPr lang="en-US" sz="2400" dirty="0"/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 smtClean="0"/>
              <a:t>Demonstrates leadership commitment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 smtClean="0"/>
              <a:t>Establishes a corrective action plan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 smtClean="0"/>
              <a:t>Sets the foundation for meaningful leadership objectives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69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an Auditor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5570132" cy="4686824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400" dirty="0" smtClean="0"/>
              <a:t>Certifications / Qualifications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 smtClean="0"/>
              <a:t>Client List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 smtClean="0"/>
              <a:t>References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 smtClean="0"/>
              <a:t>Understand the Objective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 smtClean="0"/>
              <a:t>Understand the Output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676" y="2407759"/>
            <a:ext cx="4551437" cy="333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Assembling Your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5570132" cy="4686824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400" dirty="0"/>
              <a:t>Establish the following:</a:t>
            </a:r>
          </a:p>
          <a:p>
            <a:pPr marL="36900" indent="0">
              <a:buNone/>
            </a:pPr>
            <a:r>
              <a:rPr lang="en-US" sz="2400" dirty="0"/>
              <a:t>	Facilitator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Scribe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Photographer</a:t>
            </a:r>
            <a:endParaRPr lang="en-US" sz="2400" dirty="0"/>
          </a:p>
          <a:p>
            <a:pPr marL="36900" indent="0">
              <a:buNone/>
            </a:pPr>
            <a:r>
              <a:rPr lang="en-US" sz="2400" dirty="0"/>
              <a:t>	Prep Team</a:t>
            </a:r>
          </a:p>
          <a:p>
            <a:pPr marL="36900" indent="0">
              <a:buNone/>
            </a:pPr>
            <a:r>
              <a:rPr lang="en-US" sz="2400" dirty="0"/>
              <a:t>	Audit Team</a:t>
            </a:r>
          </a:p>
          <a:p>
            <a:pPr marL="36900" indent="0">
              <a:buNone/>
            </a:pPr>
            <a:r>
              <a:rPr lang="en-US" sz="2400" dirty="0"/>
              <a:t>	Safety Committee</a:t>
            </a:r>
          </a:p>
          <a:p>
            <a:pPr marL="36900" indent="0">
              <a:buNone/>
            </a:pPr>
            <a:r>
              <a:rPr lang="en-US" sz="2400" dirty="0"/>
              <a:t>	Sponsor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213" y="2475345"/>
            <a:ext cx="3152422" cy="31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5219150" cy="5010096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sz="2400" dirty="0" smtClean="0"/>
              <a:t>Workspace for auditor(s)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Quiet space – Post signs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Receptacle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Internet access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Printer access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Disinfecting wipes</a:t>
            </a:r>
          </a:p>
          <a:p>
            <a:pPr marL="36900" indent="0">
              <a:buNone/>
            </a:pPr>
            <a:r>
              <a:rPr lang="en-US" sz="2400" dirty="0" smtClean="0"/>
              <a:t>		Accessibility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  <a:p>
            <a:pPr marL="36900" indent="0">
              <a:buNone/>
            </a:pPr>
            <a:r>
              <a:rPr lang="en-US" sz="2400" dirty="0" smtClean="0"/>
              <a:t>		Bathrooms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Food and drink</a:t>
            </a:r>
          </a:p>
          <a:p>
            <a:pPr marL="369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Liaison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381" y="2576945"/>
            <a:ext cx="4676362" cy="26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131</TotalTime>
  <Words>323</Words>
  <Application>Microsoft Office PowerPoint</Application>
  <PresentationFormat>Widescreen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Calisto MT</vt:lpstr>
      <vt:lpstr>Trebuchet MS</vt:lpstr>
      <vt:lpstr>Wingdings 2</vt:lpstr>
      <vt:lpstr>Slate</vt:lpstr>
      <vt:lpstr>Safety Audits</vt:lpstr>
      <vt:lpstr>Thank you, Sponsor</vt:lpstr>
      <vt:lpstr>Thank you, Sponsor</vt:lpstr>
      <vt:lpstr>Why and When</vt:lpstr>
      <vt:lpstr>Audit or Inspection</vt:lpstr>
      <vt:lpstr>Benefits</vt:lpstr>
      <vt:lpstr>Selecting an Auditor</vt:lpstr>
      <vt:lpstr>Assembling Your Team</vt:lpstr>
      <vt:lpstr>Preparing</vt:lpstr>
      <vt:lpstr>Preparing</vt:lpstr>
      <vt:lpstr>Preparing</vt:lpstr>
      <vt:lpstr>Key Documentation</vt:lpstr>
      <vt:lpstr>Debrief and Report</vt:lpstr>
      <vt:lpstr>Prioritizing</vt:lpstr>
      <vt:lpstr>PowerPoint Presentation</vt:lpstr>
      <vt:lpstr>Thank you!</vt:lpstr>
    </vt:vector>
  </TitlesOfParts>
  <Company>Turner Construction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Audits</dc:title>
  <dc:creator>Cole, Scott D - (Ohio)</dc:creator>
  <cp:lastModifiedBy>Cole, Scott D - (Ohio)</cp:lastModifiedBy>
  <cp:revision>15</cp:revision>
  <dcterms:created xsi:type="dcterms:W3CDTF">2021-07-06T16:39:46Z</dcterms:created>
  <dcterms:modified xsi:type="dcterms:W3CDTF">2021-07-08T12:46:32Z</dcterms:modified>
</cp:coreProperties>
</file>